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62" r:id="rId5"/>
    <p:sldId id="266" r:id="rId6"/>
    <p:sldId id="258" r:id="rId7"/>
    <p:sldId id="264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324" autoAdjust="0"/>
  </p:normalViewPr>
  <p:slideViewPr>
    <p:cSldViewPr snapToGrid="0">
      <p:cViewPr varScale="1">
        <p:scale>
          <a:sx n="62" d="100"/>
          <a:sy n="62" d="100"/>
        </p:scale>
        <p:origin x="12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ECD7-3C67-49CA-97D9-9FAB599AC99C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B5D96-2933-4577-89A7-9B9258A00AD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547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Bonjour Pierre, peux-tu rapidement te présenter 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l’ASBL les Petits Débrouillard , missions de l’ASBL et localisation et ton rôle, 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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796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nous rejoins aujourd’hui pour nous expliquer ce que sont 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-parties ? c’est un « outil » pour cartographier son territoire, non 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cartoparties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sont des événements – sont des temps de rassemblements qui se veulent conviviaux autour d’outils de cartographies et ce sont des outils libres qu’on utilise comme OPENSTREET MAP et également des fonctionnalités UMAP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131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Cartopartie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interessante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dès qu’on est sur une approche géographique ou qu’on veut cartographier des questions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ça permet aux habitants de se servir de l’outil carte » soit pour décrire le réel soit pour décrire une situation souhaitée.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117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As-tu quelques exemples à nous citer ? Quand avez-vous eu recours à la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-partie 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cartographier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des oiseux sur un quartier ou des ou des souhaits d’aménagement cyclable ou .. </a:t>
            </a: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Inventaire des points vélo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Déterminer les points noirs d’un quartier, ce que les habitants souhaitent améliorer ou au contraire souhaitent mettre en avant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capsule audio-visuelle d’un quartier pour le faire connaître. 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33316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Prenons justement un exemple concret comme votre projet de cartographie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multi-médias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(du quartier de Belle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Beille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…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Peux-tu détailler ?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Peux-tu nous expliquer comment se sont déroulées 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-partie? Peux-tu nous parler des étapes clés pour ce genre d’animation ?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https://umap.openstreetmap.fr/fr/map/belle-beille-medias_186930#16/47.4784/-0.5906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7747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Détailler ce que vous préparez </a:t>
            </a:r>
          </a:p>
          <a:p>
            <a:r>
              <a:rPr lang="fr-BE" dirty="0" smtClean="0"/>
              <a:t>-   Avant la sortie de terrain</a:t>
            </a:r>
          </a:p>
          <a:p>
            <a:pPr marL="171450" indent="-171450">
              <a:buFontTx/>
              <a:buChar char="-"/>
            </a:pPr>
            <a:r>
              <a:rPr lang="fr-BE" dirty="0" smtClean="0"/>
              <a:t>Pendant</a:t>
            </a:r>
            <a:r>
              <a:rPr lang="fr-BE" baseline="0" dirty="0" smtClean="0"/>
              <a:t> la sortie de terrain</a:t>
            </a:r>
          </a:p>
          <a:p>
            <a:pPr lvl="2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 Accueil convivial dans un lieu adéquat souvent autour des ordinateurs ou tablettes pour l’encodage. Ce moment d’accueil permet de former à la technique qui sera utilisée =&gt; pour cela ils favorisent très fort le partage entre pair et mettent en avant les bénévoles qui utilisent déjà l’outil ou qui font les recensements.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2- Temps sur le terrain pour la collecte des données =&gt; pour cela la mission a été clairement définies en amont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collecte se fait soit en direct sur smartphone (si via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Umap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c’est via le navigateur du téléphone mais pas très pratique / si via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openstreetmap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c’est via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smartphone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openstreetmap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alors la collecte se fait sur papier (bloc-notes ou carte papier)</a:t>
            </a:r>
          </a:p>
          <a:p>
            <a:pPr marL="171450" indent="-171450">
              <a:buFontTx/>
              <a:buChar char="-"/>
            </a:pPr>
            <a:endParaRPr lang="fr-BE" baseline="0" dirty="0" smtClean="0"/>
          </a:p>
          <a:p>
            <a:pPr marL="171450" indent="-171450">
              <a:buFontTx/>
              <a:buChar char="-"/>
            </a:pPr>
            <a:r>
              <a:rPr lang="fr-BE" baseline="0" dirty="0" smtClean="0"/>
              <a:t>Après la sortie?</a:t>
            </a:r>
            <a:endParaRPr lang="fr-BE" dirty="0" smtClean="0"/>
          </a:p>
          <a:p>
            <a:pPr lvl="3"/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3"/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69295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toi, quels sont les avantages / inconvénients de ce genre d’animation ?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Avantages : permet de s’approprier l’outil de cartographie, d’être autonome 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Inconvénients : ne parle pas au grand public, il conseille d’utiliser des chemins détournés pour amener à l’exercice. Intégrer la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-party dans un évènement de plus grande ampleur par exemple. 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 point faible : le numérique ne parle pas encore à tout le moment, il faut donc penser à sensibiliser. </a:t>
            </a:r>
            <a:endParaRPr lang="fr-FR" sz="18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7002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Selon votre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expérience de terrain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qu’est-ce qui peut faciliter la participation des citoyens à des animations de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-parties ?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B5D96-2933-4577-89A7-9B9258A00AD8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920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321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272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849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0929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3408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8189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69242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058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6851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6762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85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B26A-58BB-4CB1-A0E2-625BB5AA67A5}" type="datetimeFigureOut">
              <a:rPr lang="fr-BE" smtClean="0"/>
              <a:t>22-09-20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2A7C6-CB0D-45E9-8C51-8D9FC94E473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7916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map.openstreetmap.fr/fr/map/belle-beille-medias_186930#16/47.4784/-0.590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37364" y="4193508"/>
            <a:ext cx="9144000" cy="1170432"/>
          </a:xfrm>
        </p:spPr>
        <p:txBody>
          <a:bodyPr>
            <a:normAutofit/>
          </a:bodyPr>
          <a:lstStyle/>
          <a:p>
            <a:pPr algn="r"/>
            <a:r>
              <a:rPr lang="fr-BE" sz="3600" dirty="0" smtClean="0">
                <a:latin typeface="+mj-lt"/>
              </a:rPr>
              <a:t>Pierre Sersiron 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493520" y="1911096"/>
            <a:ext cx="9144000" cy="47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 dirty="0" smtClean="0">
              <a:latin typeface="Source Code Pro" panose="020B05090304030202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004057"/>
            <a:ext cx="12192000" cy="1513617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838200" y="21921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dirty="0" err="1" smtClean="0"/>
              <a:t>Cartopartie</a:t>
            </a:r>
            <a:r>
              <a:rPr lang="fr-BE" dirty="0" smtClean="0"/>
              <a:t> participative et collectes des données sur le terrain</a:t>
            </a:r>
            <a:endParaRPr lang="fr-BE" dirty="0" smtClean="0">
              <a:latin typeface="Source Code Pro" panose="020B0509030403020204" pitchFamily="49" charset="0"/>
            </a:endParaRPr>
          </a:p>
        </p:txBody>
      </p:sp>
      <p:sp>
        <p:nvSpPr>
          <p:cNvPr id="8" name="Sous-titre 2"/>
          <p:cNvSpPr txBox="1">
            <a:spLocks/>
          </p:cNvSpPr>
          <p:nvPr/>
        </p:nvSpPr>
        <p:spPr>
          <a:xfrm>
            <a:off x="4652733" y="443578"/>
            <a:ext cx="2886533" cy="672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BE" dirty="0" err="1" smtClean="0">
                <a:latin typeface="Source Code Pro" panose="020B0509030403020204" pitchFamily="49" charset="0"/>
              </a:rPr>
              <a:t>InterPCDN</a:t>
            </a:r>
            <a:r>
              <a:rPr lang="fr-BE" dirty="0" smtClean="0">
                <a:latin typeface="Source Code Pro" panose="020B0509030403020204" pitchFamily="49" charset="0"/>
              </a:rPr>
              <a:t> 2020</a:t>
            </a:r>
            <a:endParaRPr lang="fr-BE" dirty="0">
              <a:latin typeface="Source Code Pro" panose="020B0509030403020204" pitchFamily="49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33" y="3705729"/>
            <a:ext cx="3543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3835"/>
            <a:ext cx="8854633" cy="1329610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221488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892296" y="4404360"/>
            <a:ext cx="12192000" cy="1329610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730496" y="44220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Des questions?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589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90210"/>
            <a:ext cx="12192000" cy="1152048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703453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 smtClean="0"/>
              <a:t>Les petits débrouillards : qui êtes-vous?</a:t>
            </a:r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9665" t="1371" r="2522" b="1967"/>
          <a:stretch/>
        </p:blipFill>
        <p:spPr>
          <a:xfrm>
            <a:off x="2395151" y="2228892"/>
            <a:ext cx="6625282" cy="42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7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81402"/>
            <a:ext cx="12192000" cy="1152048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494645"/>
            <a:ext cx="10515600" cy="1325563"/>
          </a:xfrm>
        </p:spPr>
        <p:txBody>
          <a:bodyPr>
            <a:normAutofit/>
          </a:bodyPr>
          <a:lstStyle/>
          <a:p>
            <a:r>
              <a:rPr lang="fr-BE" dirty="0" err="1" smtClean="0"/>
              <a:t>Cartopartie</a:t>
            </a:r>
            <a:r>
              <a:rPr lang="fr-BE" dirty="0" smtClean="0"/>
              <a:t> </a:t>
            </a:r>
            <a:r>
              <a:rPr lang="fr-BE" dirty="0" smtClean="0"/>
              <a:t>: qu’est-ce que c’est ?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3" y="1978989"/>
            <a:ext cx="6165881" cy="344728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740" y="3275044"/>
            <a:ext cx="5948085" cy="3212468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6654282" y="14416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000" dirty="0" smtClean="0">
                <a:latin typeface="Source Code Pro" panose="020B0509030403020204" pitchFamily="49" charset="0"/>
              </a:rPr>
              <a:t>Des sorties de terrain</a:t>
            </a:r>
            <a:endParaRPr lang="fr-BE" sz="2000" dirty="0">
              <a:latin typeface="Source Code Pro" panose="020B0509030403020204" pitchFamily="49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758821" y="56850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000" dirty="0" smtClean="0">
                <a:latin typeface="Source Code Pro" panose="020B0509030403020204" pitchFamily="49" charset="0"/>
              </a:rPr>
              <a:t>&amp; De l’encodage en ligne</a:t>
            </a:r>
            <a:endParaRPr lang="fr-BE" sz="20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5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83080"/>
            <a:ext cx="12192000" cy="2651760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167129"/>
            <a:ext cx="10674096" cy="1910144"/>
          </a:xfrm>
        </p:spPr>
        <p:txBody>
          <a:bodyPr>
            <a:noAutofit/>
          </a:bodyPr>
          <a:lstStyle/>
          <a:p>
            <a:r>
              <a:rPr lang="fr-FR" dirty="0"/>
              <a:t>Pourquoi est-ce qu’une </a:t>
            </a:r>
            <a:r>
              <a:rPr lang="fr-FR" sz="4800" dirty="0" err="1" smtClean="0"/>
              <a:t>cartopartie</a:t>
            </a:r>
            <a:r>
              <a:rPr lang="fr-FR" dirty="0" smtClean="0"/>
              <a:t> </a:t>
            </a:r>
            <a:r>
              <a:rPr lang="fr-FR" dirty="0"/>
              <a:t>peut être une animation clé lorsqu’on veut réaliser des </a:t>
            </a:r>
            <a:r>
              <a:rPr lang="fr-FR" sz="5400" dirty="0"/>
              <a:t>sciences </a:t>
            </a:r>
            <a:r>
              <a:rPr lang="fr-FR" sz="5400" dirty="0" smtClean="0"/>
              <a:t>participatives?</a:t>
            </a:r>
            <a:r>
              <a:rPr lang="fr-FR" sz="5400" dirty="0"/>
              <a:t> 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735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38466"/>
            <a:ext cx="12192000" cy="1152048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5170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Quelques </a:t>
            </a:r>
            <a:r>
              <a:rPr lang="fr-FR" dirty="0"/>
              <a:t>exemples </a:t>
            </a:r>
            <a:r>
              <a:rPr lang="fr-FR" dirty="0" smtClean="0"/>
              <a:t>de </a:t>
            </a:r>
            <a:r>
              <a:rPr lang="fr-FR" dirty="0" err="1" smtClean="0"/>
              <a:t>cartoparties</a:t>
            </a:r>
            <a:r>
              <a:rPr lang="fr-FR" dirty="0"/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270033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65125"/>
            <a:ext cx="12192000" cy="1152048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95675"/>
            <a:ext cx="10515600" cy="1325563"/>
          </a:xfrm>
        </p:spPr>
        <p:txBody>
          <a:bodyPr>
            <a:normAutofit/>
          </a:bodyPr>
          <a:lstStyle/>
          <a:p>
            <a:r>
              <a:rPr lang="fr-BE" sz="4000" dirty="0" smtClean="0"/>
              <a:t>Un </a:t>
            </a:r>
            <a:r>
              <a:rPr lang="fr-BE" dirty="0" smtClean="0"/>
              <a:t>exemple</a:t>
            </a:r>
            <a:r>
              <a:rPr lang="fr-BE" sz="4000" dirty="0" smtClean="0"/>
              <a:t> concret:</a:t>
            </a:r>
            <a:endParaRPr lang="fr-BE" sz="40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6988628" y="3043646"/>
            <a:ext cx="5094515" cy="1750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600" dirty="0" err="1" smtClean="0">
                <a:latin typeface="+mj-lt"/>
              </a:rPr>
              <a:t>Catrographie</a:t>
            </a:r>
            <a:r>
              <a:rPr lang="fr-FR" sz="3600" dirty="0" smtClean="0">
                <a:latin typeface="+mj-lt"/>
              </a:rPr>
              <a:t> </a:t>
            </a:r>
            <a:r>
              <a:rPr lang="fr-FR" sz="3600" dirty="0" err="1" smtClean="0">
                <a:latin typeface="+mj-lt"/>
              </a:rPr>
              <a:t>multi-média</a:t>
            </a:r>
            <a:r>
              <a:rPr lang="fr-FR" sz="3600" dirty="0" smtClean="0">
                <a:latin typeface="+mj-lt"/>
              </a:rPr>
              <a:t> </a:t>
            </a:r>
            <a:r>
              <a:rPr lang="fr-FR" sz="3600" dirty="0">
                <a:latin typeface="+mj-lt"/>
              </a:rPr>
              <a:t>sur le quartier de Belle </a:t>
            </a:r>
            <a:r>
              <a:rPr lang="fr-FR" sz="3600" dirty="0" err="1">
                <a:latin typeface="+mj-lt"/>
              </a:rPr>
              <a:t>Beille</a:t>
            </a:r>
            <a:r>
              <a:rPr lang="fr-FR" sz="3600" dirty="0">
                <a:latin typeface="+mj-lt"/>
              </a:rPr>
              <a:t> </a:t>
            </a:r>
            <a:endParaRPr lang="fr-BE" sz="3600" dirty="0">
              <a:latin typeface="+mj-lt"/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34641" y="1690688"/>
            <a:ext cx="9594227" cy="529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282" y="2280422"/>
            <a:ext cx="12192000" cy="1152048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6482" y="2205774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 smtClean="0"/>
              <a:t>Comment ce </a:t>
            </a:r>
            <a:r>
              <a:rPr lang="fr-FR" dirty="0"/>
              <a:t>sont déroulées les </a:t>
            </a:r>
            <a:r>
              <a:rPr lang="fr-FR" dirty="0" err="1" smtClean="0"/>
              <a:t>cartopartie</a:t>
            </a:r>
            <a:r>
              <a:rPr lang="fr-FR" dirty="0"/>
              <a:t>? </a:t>
            </a:r>
            <a:r>
              <a:rPr lang="fr-FR" dirty="0" smtClean="0"/>
              <a:t>Quelles sont les étapes </a:t>
            </a:r>
            <a:r>
              <a:rPr lang="fr-FR" dirty="0"/>
              <a:t>clés </a:t>
            </a:r>
            <a:r>
              <a:rPr lang="fr-FR" dirty="0" smtClean="0"/>
              <a:t>?</a:t>
            </a:r>
            <a:endParaRPr lang="fr-BE" sz="3600" dirty="0">
              <a:latin typeface="Source Code Pro" panose="020B0509030403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4056"/>
            <a:ext cx="12192000" cy="1329610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5170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Quels </a:t>
            </a:r>
            <a:r>
              <a:rPr lang="fr-FR" dirty="0"/>
              <a:t>sont les avantages / inconvénients de ce genre d’animation ?  </a:t>
            </a:r>
          </a:p>
        </p:txBody>
      </p:sp>
    </p:spTree>
    <p:extLst>
      <p:ext uri="{BB962C8B-B14F-4D97-AF65-F5344CB8AC3E}">
        <p14:creationId xmlns:p14="http://schemas.microsoft.com/office/powerpoint/2010/main" val="321414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34056"/>
            <a:ext cx="12192000" cy="1329610"/>
          </a:xfrm>
          <a:prstGeom prst="rect">
            <a:avLst/>
          </a:prstGeom>
          <a:solidFill>
            <a:srgbClr val="D6A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5170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Comment faciliter </a:t>
            </a:r>
            <a:r>
              <a:rPr lang="fr-FR" dirty="0"/>
              <a:t>la participation des citoyens à des animations de </a:t>
            </a:r>
            <a:r>
              <a:rPr lang="fr-FR" dirty="0" err="1" smtClean="0"/>
              <a:t>cartoparties</a:t>
            </a:r>
            <a:r>
              <a:rPr lang="fr-FR" dirty="0"/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39656106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618</Words>
  <Application>Microsoft Office PowerPoint</Application>
  <PresentationFormat>Grand écran</PresentationFormat>
  <Paragraphs>61</Paragraphs>
  <Slides>10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Source Code Pro</vt:lpstr>
      <vt:lpstr>Times New Roman</vt:lpstr>
      <vt:lpstr>Wingdings</vt:lpstr>
      <vt:lpstr>Thème Office</vt:lpstr>
      <vt:lpstr>Présentation PowerPoint</vt:lpstr>
      <vt:lpstr>Les petits débrouillards : qui êtes-vous?</vt:lpstr>
      <vt:lpstr>Cartopartie : qu’est-ce que c’est ?</vt:lpstr>
      <vt:lpstr>Pourquoi est-ce qu’une cartopartie peut être une animation clé lorsqu’on veut réaliser des sciences participatives? </vt:lpstr>
      <vt:lpstr>Quelques exemples de cartoparties ?</vt:lpstr>
      <vt:lpstr>Un exemple concret:</vt:lpstr>
      <vt:lpstr>Comment ce sont déroulées les cartopartie? Quelles sont les étapes clés ?</vt:lpstr>
      <vt:lpstr>Quels sont les avantages / inconvénients de ce genre d’animation ?  </vt:lpstr>
      <vt:lpstr>Comment faciliter la participation des citoyens à des animations de cartoparties ?</vt:lpstr>
      <vt:lpstr>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PIERRET Emilie</dc:creator>
  <cp:lastModifiedBy>PIERRET Emilie</cp:lastModifiedBy>
  <cp:revision>12</cp:revision>
  <dcterms:created xsi:type="dcterms:W3CDTF">2020-09-15T13:34:44Z</dcterms:created>
  <dcterms:modified xsi:type="dcterms:W3CDTF">2020-09-22T19:57:42Z</dcterms:modified>
</cp:coreProperties>
</file>